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AB0C-8BC0-4193-BD74-E242700ED8D2}" type="datetimeFigureOut">
              <a:rPr lang="en-US" smtClean="0"/>
              <a:t>6/4/2010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AB3DB-731D-41B6-986D-790C2D55AB7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AB0C-8BC0-4193-BD74-E242700ED8D2}" type="datetimeFigureOut">
              <a:rPr lang="en-US" smtClean="0"/>
              <a:t>6/4/2010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AB3DB-731D-41B6-986D-790C2D55AB7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AB0C-8BC0-4193-BD74-E242700ED8D2}" type="datetimeFigureOut">
              <a:rPr lang="en-US" smtClean="0"/>
              <a:t>6/4/2010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AB3DB-731D-41B6-986D-790C2D55AB7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AB0C-8BC0-4193-BD74-E242700ED8D2}" type="datetimeFigureOut">
              <a:rPr lang="en-US" smtClean="0"/>
              <a:t>6/4/2010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AB3DB-731D-41B6-986D-790C2D55AB7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AB0C-8BC0-4193-BD74-E242700ED8D2}" type="datetimeFigureOut">
              <a:rPr lang="en-US" smtClean="0"/>
              <a:t>6/4/2010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AB3DB-731D-41B6-986D-790C2D55AB7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AB0C-8BC0-4193-BD74-E242700ED8D2}" type="datetimeFigureOut">
              <a:rPr lang="en-US" smtClean="0"/>
              <a:t>6/4/2010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AB3DB-731D-41B6-986D-790C2D55AB7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AB0C-8BC0-4193-BD74-E242700ED8D2}" type="datetimeFigureOut">
              <a:rPr lang="en-US" smtClean="0"/>
              <a:t>6/4/2010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AB3DB-731D-41B6-986D-790C2D55AB7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AB0C-8BC0-4193-BD74-E242700ED8D2}" type="datetimeFigureOut">
              <a:rPr lang="en-US" smtClean="0"/>
              <a:t>6/4/2010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AB3DB-731D-41B6-986D-790C2D55AB7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AB0C-8BC0-4193-BD74-E242700ED8D2}" type="datetimeFigureOut">
              <a:rPr lang="en-US" smtClean="0"/>
              <a:t>6/4/2010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AB3DB-731D-41B6-986D-790C2D55AB7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AB0C-8BC0-4193-BD74-E242700ED8D2}" type="datetimeFigureOut">
              <a:rPr lang="en-US" smtClean="0"/>
              <a:t>6/4/2010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AB3DB-731D-41B6-986D-790C2D55AB7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AB0C-8BC0-4193-BD74-E242700ED8D2}" type="datetimeFigureOut">
              <a:rPr lang="en-US" smtClean="0"/>
              <a:t>6/4/2010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5EAB3DB-731D-41B6-986D-790C2D55AB7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4EAB0C-8BC0-4193-BD74-E242700ED8D2}" type="datetimeFigureOut">
              <a:rPr lang="en-US" smtClean="0"/>
              <a:t>6/4/2010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EAB3DB-731D-41B6-986D-790C2D55AB7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914400" indent="-914400" algn="ctr"/>
            <a:r>
              <a:rPr lang="en-US" dirty="0" smtClean="0"/>
              <a:t>Sweet feet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CCS Final presentation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By </a:t>
            </a:r>
            <a:r>
              <a:rPr lang="en-US" b="1" dirty="0" smtClean="0">
                <a:solidFill>
                  <a:srgbClr val="FF0000"/>
                </a:solidFill>
              </a:rPr>
              <a:t>Wen</a:t>
            </a:r>
            <a:r>
              <a:rPr lang="en-US" b="1" dirty="0" smtClean="0">
                <a:solidFill>
                  <a:srgbClr val="FF0000"/>
                </a:solidFill>
              </a:rPr>
              <a:t>, Jermon, 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Commerical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pictures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benefits: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Keep your feet away from terrible smell</a:t>
            </a:r>
          </a:p>
          <a:p>
            <a:r>
              <a:rPr lang="en-US" dirty="0" smtClean="0"/>
              <a:t>More comfortable for sports </a:t>
            </a:r>
          </a:p>
          <a:p>
            <a:r>
              <a:rPr lang="en-US" dirty="0" smtClean="0"/>
              <a:t>Different colors to choose </a:t>
            </a:r>
          </a:p>
          <a:p>
            <a:r>
              <a:rPr lang="en-US" dirty="0" smtClean="0"/>
              <a:t>Logical prize </a:t>
            </a:r>
          </a:p>
          <a:p>
            <a:r>
              <a:rPr lang="en-US" dirty="0" smtClean="0"/>
              <a:t>For all the ages </a:t>
            </a:r>
          </a:p>
          <a:p>
            <a:r>
              <a:rPr lang="en-US" dirty="0" smtClean="0"/>
              <a:t>Nice looking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produce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Reason</a:t>
            </a:r>
          </a:p>
          <a:p>
            <a:endParaRPr lang="en-US" dirty="0" smtClean="0"/>
          </a:p>
          <a:p>
            <a:r>
              <a:rPr lang="en-US" dirty="0" smtClean="0"/>
              <a:t>Martial </a:t>
            </a:r>
          </a:p>
          <a:p>
            <a:endParaRPr lang="en-US" dirty="0" smtClean="0"/>
          </a:p>
          <a:p>
            <a:r>
              <a:rPr lang="en-US" smtClean="0"/>
              <a:t>Special service 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</TotalTime>
  <Words>47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Sweet feet</vt:lpstr>
      <vt:lpstr>Introduction  </vt:lpstr>
      <vt:lpstr>The benefits:</vt:lpstr>
      <vt:lpstr>How to produce </vt:lpstr>
    </vt:vector>
  </TitlesOfParts>
  <Company>Loyalsock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Sweet feet</dc:title>
  <dc:creator>LTSD</dc:creator>
  <cp:lastModifiedBy>LTSD</cp:lastModifiedBy>
  <cp:revision>2</cp:revision>
  <dcterms:created xsi:type="dcterms:W3CDTF">2010-06-04T18:10:45Z</dcterms:created>
  <dcterms:modified xsi:type="dcterms:W3CDTF">2010-06-04T18:26:25Z</dcterms:modified>
</cp:coreProperties>
</file>